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3"/>
    <p:sldId id="257" r:id="rId4"/>
    <p:sldId id="259" r:id="rId5"/>
    <p:sldId id="260" r:id="rId6"/>
    <p:sldId id="261" r:id="rId7"/>
    <p:sldId id="263" r:id="rId8"/>
    <p:sldId id="264" r:id="rId9"/>
    <p:sldId id="258" r:id="rId10"/>
    <p:sldId id="266" r:id="rId11"/>
    <p:sldId id="267" r:id="rId1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0"/>
    <a:srgbClr val="B2B2B2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true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true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true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true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true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true" noChangeAspect="true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true"/>
          <p:cNvCxnSpPr/>
          <p:nvPr userDrawn="true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true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000" y="1438910"/>
            <a:ext cx="9144000" cy="2757805"/>
          </a:xfrm>
        </p:spPr>
        <p:txBody>
          <a:bodyPr>
            <a:noAutofit/>
          </a:bodyPr>
          <a:p>
            <a:r>
              <a:rPr lang="fr-FR" altLang="en-US" sz="13800">
                <a:latin typeface="Ubuntu Mono" panose="020B0509030602030204" charset="0"/>
                <a:cs typeface="Ubuntu Mono" panose="020B0509030602030204" charset="0"/>
              </a:rPr>
              <a:t>debugger;</a:t>
            </a:r>
            <a:endParaRPr lang="fr-FR" altLang="en-US" sz="13800">
              <a:latin typeface="Ubuntu Mono" panose="020B0509030602030204" charset="0"/>
              <a:cs typeface="Ubuntu Mono" panose="020B0509030602030204" charset="0"/>
            </a:endParaRPr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24000" y="4995545"/>
            <a:ext cx="9144000" cy="642620"/>
          </a:xfrm>
        </p:spPr>
        <p:txBody>
          <a:bodyPr/>
          <a:p>
            <a:r>
              <a:rPr lang="fr-FR" altLang="en-US" sz="2400">
                <a:latin typeface="Ubuntu Light" panose="020B0604030602030204" charset="0"/>
                <a:cs typeface="Ubuntu Light" panose="020B0604030602030204" charset="0"/>
              </a:rPr>
              <a:t>Debugging tips for JavaScript developers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270" y="0"/>
            <a:ext cx="12187555" cy="47561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270" y="475615"/>
            <a:ext cx="12188190" cy="863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000" y="1438910"/>
            <a:ext cx="9144000" cy="2757805"/>
          </a:xfrm>
        </p:spPr>
        <p:txBody>
          <a:bodyPr>
            <a:noAutofit/>
          </a:bodyPr>
          <a:p>
            <a:r>
              <a:rPr lang="fr-FR" altLang="en-US" sz="11500">
                <a:latin typeface="Ubuntu Mono" panose="020B0509030602030204" charset="0"/>
                <a:cs typeface="Ubuntu Mono" panose="020B0509030602030204" charset="0"/>
              </a:rPr>
              <a:t>Thank(you);</a:t>
            </a:r>
            <a:endParaRPr lang="fr-FR" altLang="en-US" sz="11500">
              <a:latin typeface="Ubuntu Mono" panose="020B0509030602030204" charset="0"/>
              <a:cs typeface="Ubuntu Mono" panose="020B050903060203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270" y="0"/>
            <a:ext cx="12187555" cy="47561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270" y="475615"/>
            <a:ext cx="12188190" cy="863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9347835" y="4196715"/>
            <a:ext cx="749935" cy="0"/>
          </a:xfrm>
          <a:prstGeom prst="line">
            <a:avLst/>
          </a:prstGeom>
          <a:ln w="444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9938385" y="4493895"/>
            <a:ext cx="1295400" cy="1314450"/>
          </a:xfrm>
          <a:prstGeom prst="rect">
            <a:avLst/>
          </a:prstGeom>
        </p:spPr>
      </p:pic>
      <p:sp>
        <p:nvSpPr>
          <p:cNvPr id="8" name="Rectangular Callout 7"/>
          <p:cNvSpPr/>
          <p:nvPr/>
        </p:nvSpPr>
        <p:spPr>
          <a:xfrm>
            <a:off x="7763510" y="4891405"/>
            <a:ext cx="1828165" cy="1056640"/>
          </a:xfrm>
          <a:prstGeom prst="wedgeRectCallout">
            <a:avLst>
              <a:gd name="adj1" fmla="val 71048"/>
              <a:gd name="adj2" fmla="val 125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fr-FR" altLang="en-US">
                <a:solidFill>
                  <a:srgbClr val="202020"/>
                </a:solidFill>
                <a:latin typeface="Ubuntu Light" panose="020B0604030602030204" charset="0"/>
                <a:cs typeface="Ubuntu Light" panose="020B0604030602030204" charset="0"/>
                <a:sym typeface="+mn-ea"/>
              </a:rPr>
              <a:t>it’s ESLint</a:t>
            </a:r>
            <a:endParaRPr lang="fr-FR" altLang="en-US">
              <a:solidFill>
                <a:srgbClr val="202020"/>
              </a:solidFill>
              <a:latin typeface="Ubuntu Light" panose="020B0604030602030204" charset="0"/>
              <a:cs typeface="Ubuntu Light" panose="020B0604030602030204" charset="0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4578985" y="1405890"/>
            <a:ext cx="7018655" cy="4181475"/>
          </a:xfrm>
        </p:spPr>
        <p:txBody>
          <a:bodyPr>
            <a:normAutofit lnSpcReduction="20000"/>
          </a:bodyPr>
          <a:p>
            <a:pPr algn="l"/>
            <a:r>
              <a:rPr lang="fr-FR" altLang="en-US" sz="3600">
                <a:latin typeface="Ubuntu Light" panose="020B0604030602030204" charset="0"/>
                <a:cs typeface="Ubuntu Light" panose="020B0604030602030204" charset="0"/>
              </a:rPr>
              <a:t>Who is Anas ?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  <a:p>
            <a:pPr algn="l"/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  <a:p>
            <a:pPr algn="l">
              <a:lnSpc>
                <a:spcPct val="150000"/>
              </a:lnSpc>
            </a:pPr>
            <a:r>
              <a:rPr lang="fr-FR" altLang="en-US" sz="2400">
                <a:latin typeface="Ubuntu Light" panose="020B0604030602030204" charset="0"/>
                <a:cs typeface="Ubuntu Light" panose="020B0604030602030204" charset="0"/>
              </a:rPr>
              <a:t>I’m a member of the JS community!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  <a:p>
            <a:pPr algn="l">
              <a:lnSpc>
                <a:spcPct val="150000"/>
              </a:lnSpc>
            </a:pPr>
            <a:r>
              <a:rPr lang="fr-FR" altLang="en-US" sz="2400">
                <a:latin typeface="Ubuntu Light" panose="020B0604030602030204" charset="0"/>
                <a:cs typeface="Ubuntu Light" panose="020B0604030602030204" charset="0"/>
              </a:rPr>
              <a:t>DevOps Engineer at Breakpoint Technology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  <a:p>
            <a:pPr algn="l">
              <a:lnSpc>
                <a:spcPct val="150000"/>
              </a:lnSpc>
            </a:pPr>
            <a:r>
              <a:rPr lang="fr-FR" altLang="en-US" sz="2400">
                <a:latin typeface="Ubuntu Light" panose="020B0604030602030204" charset="0"/>
                <a:cs typeface="Ubuntu Light" panose="020B0604030602030204" charset="0"/>
              </a:rPr>
              <a:t>Microsoft Azure Certified Specialist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  <a:p>
            <a:pPr algn="l">
              <a:lnSpc>
                <a:spcPct val="150000"/>
              </a:lnSpc>
            </a:pPr>
            <a:r>
              <a:rPr lang="fr-FR" altLang="en-US" sz="2400">
                <a:latin typeface="Ubuntu Light" panose="020B0604030602030204" charset="0"/>
                <a:cs typeface="Ubuntu Light" panose="020B0604030602030204" charset="0"/>
                <a:sym typeface="+mn-ea"/>
              </a:rPr>
              <a:t>&amp; Microsoft Certified Trainer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fr-FR" altLang="en-US" sz="2400">
                <a:latin typeface="Ubuntu Light" panose="020B0604030602030204" charset="0"/>
                <a:cs typeface="Ubuntu Light" panose="020B0604030602030204" charset="0"/>
              </a:rPr>
              <a:t>I love JavaScript (na3cha9 vanilla :p) &amp; DevOps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2540" y="0"/>
            <a:ext cx="2765425" cy="685609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762885" y="0"/>
            <a:ext cx="102235" cy="68567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029335" y="1936750"/>
            <a:ext cx="2985135" cy="29851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000" y="1438910"/>
            <a:ext cx="9144000" cy="2757805"/>
          </a:xfrm>
        </p:spPr>
        <p:txBody>
          <a:bodyPr>
            <a:noAutofit/>
          </a:bodyPr>
          <a:p>
            <a:r>
              <a:rPr lang="fr-FR" altLang="en-US" sz="9600">
                <a:latin typeface="Ubuntu Mono" panose="020B0509030602030204" charset="0"/>
                <a:cs typeface="Ubuntu Mono" panose="020B0509030602030204" charset="0"/>
              </a:rPr>
              <a:t>console</a:t>
            </a:r>
            <a:endParaRPr lang="fr-FR" altLang="en-US" sz="9600">
              <a:latin typeface="Ubuntu Mono" panose="020B0509030602030204" charset="0"/>
              <a:cs typeface="Ubuntu Mono" panose="020B0509030602030204" charset="0"/>
            </a:endParaRPr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24000" y="4995545"/>
            <a:ext cx="9144000" cy="642620"/>
          </a:xfrm>
        </p:spPr>
        <p:txBody>
          <a:bodyPr/>
          <a:p>
            <a:r>
              <a:rPr lang="fr-FR" altLang="en-US" sz="2400">
                <a:latin typeface="Ubuntu Light" panose="020B0604030602030204" charset="0"/>
                <a:cs typeface="Ubuntu Light" panose="020B0604030602030204" charset="0"/>
              </a:rPr>
              <a:t>Tell me why... tell me why... tell me why...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270" y="0"/>
            <a:ext cx="12187555" cy="103568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fr-FR" altLang="en-US" sz="2400">
                <a:solidFill>
                  <a:srgbClr val="202020"/>
                </a:solidFill>
                <a:latin typeface="Ubuntu Light" panose="020B0604030602030204" charset="0"/>
                <a:cs typeface="Ubuntu Light" panose="020B0604030602030204" charset="0"/>
              </a:rPr>
              <a:t>Chapter 1</a:t>
            </a:r>
            <a:endParaRPr lang="fr-FR" altLang="en-US" sz="2400">
              <a:solidFill>
                <a:srgbClr val="202020"/>
              </a:solidFill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270" y="1035050"/>
            <a:ext cx="12188190" cy="863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Oval 6"/>
          <p:cNvSpPr/>
          <p:nvPr/>
        </p:nvSpPr>
        <p:spPr>
          <a:xfrm>
            <a:off x="821690" y="622935"/>
            <a:ext cx="1257300" cy="1257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000" y="1438910"/>
            <a:ext cx="9144000" cy="2757805"/>
          </a:xfrm>
        </p:spPr>
        <p:txBody>
          <a:bodyPr>
            <a:noAutofit/>
          </a:bodyPr>
          <a:p>
            <a:r>
              <a:rPr lang="fr-FR" altLang="en-US" sz="9600">
                <a:latin typeface="Ubuntu Mono" panose="020B0509030602030204" charset="0"/>
                <a:cs typeface="Ubuntu Mono" panose="020B0509030602030204" charset="0"/>
              </a:rPr>
              <a:t>Breakpoint</a:t>
            </a:r>
            <a:endParaRPr lang="fr-FR" altLang="en-US" sz="9600">
              <a:latin typeface="Ubuntu Mono" panose="020B0509030602030204" charset="0"/>
              <a:cs typeface="Ubuntu Mono" panose="020B0509030602030204" charset="0"/>
            </a:endParaRPr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24000" y="4995545"/>
            <a:ext cx="9144000" cy="642620"/>
          </a:xfrm>
        </p:spPr>
        <p:txBody>
          <a:bodyPr anchor="ctr" anchorCtr="false"/>
          <a:p>
            <a:r>
              <a:rPr lang="fr-FR" altLang="en-US" sz="2400">
                <a:latin typeface="Ubuntu Light" panose="020B0604030602030204" charset="0"/>
                <a:cs typeface="Ubuntu Light" panose="020B0604030602030204" charset="0"/>
              </a:rPr>
              <a:t>Yes they exist...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270" y="0"/>
            <a:ext cx="12187555" cy="103568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fr-FR" altLang="en-US" sz="2400">
                <a:solidFill>
                  <a:srgbClr val="202020"/>
                </a:solidFill>
                <a:latin typeface="Ubuntu Light" panose="020B0604030602030204" charset="0"/>
                <a:cs typeface="Ubuntu Light" panose="020B0604030602030204" charset="0"/>
              </a:rPr>
              <a:t>Chapter 2</a:t>
            </a:r>
            <a:endParaRPr lang="fr-FR" altLang="en-US" sz="2400">
              <a:solidFill>
                <a:srgbClr val="202020"/>
              </a:solidFill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270" y="1035050"/>
            <a:ext cx="12188190" cy="863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-456565" y="5176520"/>
            <a:ext cx="2271395" cy="22713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1153140" y="622935"/>
            <a:ext cx="613410" cy="613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1057890" y="2472055"/>
            <a:ext cx="1458595" cy="14585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924290" y="6603365"/>
            <a:ext cx="1458595" cy="145859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000" y="1438910"/>
            <a:ext cx="9144000" cy="2757805"/>
          </a:xfrm>
        </p:spPr>
        <p:txBody>
          <a:bodyPr>
            <a:noAutofit/>
          </a:bodyPr>
          <a:p>
            <a:r>
              <a:rPr lang="fr-FR" altLang="en-US" sz="9600">
                <a:latin typeface="Ubuntu Mono" panose="020B0509030602030204" charset="0"/>
                <a:cs typeface="Ubuntu Mono" panose="020B0509030602030204" charset="0"/>
              </a:rPr>
              <a:t>DOM</a:t>
            </a:r>
            <a:endParaRPr lang="fr-FR" altLang="en-US" sz="9600">
              <a:latin typeface="Ubuntu Mono" panose="020B0509030602030204" charset="0"/>
              <a:cs typeface="Ubuntu Mono" panose="020B0509030602030204" charset="0"/>
            </a:endParaRPr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24000" y="4995545"/>
            <a:ext cx="9144000" cy="642620"/>
          </a:xfrm>
        </p:spPr>
        <p:txBody>
          <a:bodyPr anchor="ctr" anchorCtr="false"/>
          <a:p>
            <a:r>
              <a:rPr lang="fr-FR" altLang="en-US" sz="2400">
                <a:latin typeface="Ubuntu Light" panose="020B0604030602030204" charset="0"/>
                <a:cs typeface="Ubuntu Light" panose="020B0604030602030204" charset="0"/>
              </a:rPr>
              <a:t>keep calm and debug code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270" y="0"/>
            <a:ext cx="12187555" cy="103568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fr-FR" altLang="en-US" sz="2400">
                <a:solidFill>
                  <a:srgbClr val="202020"/>
                </a:solidFill>
                <a:latin typeface="Ubuntu Light" panose="020B0604030602030204" charset="0"/>
                <a:cs typeface="Ubuntu Light" panose="020B0604030602030204" charset="0"/>
              </a:rPr>
              <a:t>Chapter 4</a:t>
            </a:r>
            <a:endParaRPr lang="fr-FR" altLang="en-US" sz="2400">
              <a:solidFill>
                <a:srgbClr val="202020"/>
              </a:solidFill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270" y="1035050"/>
            <a:ext cx="12188190" cy="863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24000" y="4995545"/>
            <a:ext cx="9144000" cy="642620"/>
          </a:xfrm>
        </p:spPr>
        <p:txBody>
          <a:bodyPr anchor="ctr" anchorCtr="false"/>
          <a:p>
            <a:r>
              <a:rPr lang="fr-FR" altLang="en-US" sz="2400">
                <a:latin typeface="Ubuntu Light" panose="020B0604030602030204" charset="0"/>
                <a:cs typeface="Ubuntu Light" panose="020B0604030602030204" charset="0"/>
              </a:rPr>
              <a:t>After years using JS... I’m always impressed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270" y="0"/>
            <a:ext cx="12187555" cy="103568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fr-FR" altLang="en-US" sz="2400">
                <a:solidFill>
                  <a:srgbClr val="202020"/>
                </a:solidFill>
                <a:latin typeface="Ubuntu Light" panose="020B0604030602030204" charset="0"/>
                <a:cs typeface="Ubuntu Light" panose="020B0604030602030204" charset="0"/>
              </a:rPr>
              <a:t>Chapter 5</a:t>
            </a:r>
            <a:endParaRPr lang="fr-FR" altLang="en-US" sz="2400">
              <a:solidFill>
                <a:srgbClr val="202020"/>
              </a:solidFill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270" y="1035050"/>
            <a:ext cx="12188190" cy="863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4488815" y="1454785"/>
            <a:ext cx="3206750" cy="32067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000" y="1438910"/>
            <a:ext cx="9144000" cy="2757805"/>
          </a:xfrm>
        </p:spPr>
        <p:txBody>
          <a:bodyPr>
            <a:noAutofit/>
          </a:bodyPr>
          <a:p>
            <a:r>
              <a:rPr lang="fr-FR" altLang="en-US" sz="9600">
                <a:latin typeface="Ubuntu Mono" panose="020B0509030602030204" charset="0"/>
                <a:cs typeface="Ubuntu Mono" panose="020B0509030602030204" charset="0"/>
              </a:rPr>
              <a:t>Docker</a:t>
            </a:r>
            <a:endParaRPr lang="fr-FR" altLang="en-US" sz="9600">
              <a:latin typeface="Ubuntu Mono" panose="020B0509030602030204" charset="0"/>
              <a:cs typeface="Ubuntu Mono" panose="020B0509030602030204" charset="0"/>
            </a:endParaRPr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24000" y="4995545"/>
            <a:ext cx="9144000" cy="642620"/>
          </a:xfrm>
        </p:spPr>
        <p:txBody>
          <a:bodyPr anchor="ctr" anchorCtr="false"/>
          <a:p>
            <a:r>
              <a:rPr lang="fr-FR" altLang="en-US" sz="2400">
                <a:latin typeface="Ubuntu Light" panose="020B0604030602030204" charset="0"/>
                <a:cs typeface="Ubuntu Light" panose="020B0604030602030204" charset="0"/>
              </a:rPr>
              <a:t>Log well... Live well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270" y="0"/>
            <a:ext cx="12187555" cy="103568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fr-FR" altLang="en-US" sz="2400">
                <a:solidFill>
                  <a:srgbClr val="202020"/>
                </a:solidFill>
                <a:latin typeface="Ubuntu Light" panose="020B0604030602030204" charset="0"/>
                <a:cs typeface="Ubuntu Light" panose="020B0604030602030204" charset="0"/>
              </a:rPr>
              <a:t>Chapter 6</a:t>
            </a:r>
            <a:endParaRPr lang="fr-FR" altLang="en-US" sz="2400">
              <a:solidFill>
                <a:srgbClr val="202020"/>
              </a:solidFill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270" y="1035050"/>
            <a:ext cx="12188190" cy="863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000" y="1438910"/>
            <a:ext cx="9144000" cy="2757805"/>
          </a:xfrm>
        </p:spPr>
        <p:txBody>
          <a:bodyPr>
            <a:noAutofit/>
          </a:bodyPr>
          <a:p>
            <a:r>
              <a:rPr lang="fr-FR" altLang="en-US" sz="11500">
                <a:latin typeface="Ubuntu Mono" panose="020B0509030602030204" charset="0"/>
                <a:cs typeface="Ubuntu Mono" panose="020B0509030602030204" charset="0"/>
              </a:rPr>
              <a:t>Thank(you);</a:t>
            </a:r>
            <a:endParaRPr lang="fr-FR" altLang="en-US" sz="11500">
              <a:latin typeface="Ubuntu Mono" panose="020B0509030602030204" charset="0"/>
              <a:cs typeface="Ubuntu Mono" panose="020B050903060203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270" y="0"/>
            <a:ext cx="12187555" cy="47561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270" y="475615"/>
            <a:ext cx="12188190" cy="863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9347835" y="4196715"/>
            <a:ext cx="749935" cy="0"/>
          </a:xfrm>
          <a:prstGeom prst="line">
            <a:avLst/>
          </a:prstGeom>
          <a:ln w="444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9938385" y="4493895"/>
            <a:ext cx="1295400" cy="1314450"/>
          </a:xfrm>
          <a:prstGeom prst="rect">
            <a:avLst/>
          </a:prstGeom>
        </p:spPr>
      </p:pic>
      <p:sp>
        <p:nvSpPr>
          <p:cNvPr id="8" name="Rectangular Callout 7"/>
          <p:cNvSpPr/>
          <p:nvPr/>
        </p:nvSpPr>
        <p:spPr>
          <a:xfrm>
            <a:off x="7763510" y="4891405"/>
            <a:ext cx="1828165" cy="1056640"/>
          </a:xfrm>
          <a:prstGeom prst="wedgeRectCallout">
            <a:avLst>
              <a:gd name="adj1" fmla="val 71048"/>
              <a:gd name="adj2" fmla="val 125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fr-FR" altLang="en-US">
                <a:solidFill>
                  <a:srgbClr val="202020"/>
                </a:solidFill>
                <a:latin typeface="Ubuntu Light" panose="020B0604030602030204" charset="0"/>
                <a:cs typeface="Ubuntu Light" panose="020B0604030602030204" charset="0"/>
                <a:sym typeface="+mn-ea"/>
              </a:rPr>
              <a:t>it’s ESLint</a:t>
            </a:r>
            <a:endParaRPr lang="fr-FR" altLang="en-US">
              <a:solidFill>
                <a:srgbClr val="202020"/>
              </a:solidFill>
              <a:latin typeface="Ubuntu Light" panose="020B0604030602030204" charset="0"/>
              <a:cs typeface="Ubuntu Light" panose="020B0604030602030204" charset="0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000" y="1438910"/>
            <a:ext cx="9144000" cy="2757805"/>
          </a:xfrm>
        </p:spPr>
        <p:txBody>
          <a:bodyPr>
            <a:noAutofit/>
          </a:bodyPr>
          <a:p>
            <a:r>
              <a:rPr lang="fr-FR" altLang="en-US" sz="9600">
                <a:latin typeface="Ubuntu Mono" panose="020B0509030602030204" charset="0"/>
                <a:cs typeface="Ubuntu Mono" panose="020B0509030602030204" charset="0"/>
              </a:rPr>
              <a:t>DEMO!</a:t>
            </a:r>
            <a:endParaRPr lang="fr-FR" altLang="en-US" sz="9600">
              <a:latin typeface="Ubuntu Mono" panose="020B0509030602030204" charset="0"/>
              <a:cs typeface="Ubuntu Mono" panose="020B0509030602030204" charset="0"/>
            </a:endParaRPr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24000" y="4995545"/>
            <a:ext cx="9144000" cy="642620"/>
          </a:xfrm>
        </p:spPr>
        <p:txBody>
          <a:bodyPr anchor="ctr" anchorCtr="false"/>
          <a:p>
            <a:r>
              <a:rPr lang="fr-FR" altLang="en-US" sz="2400">
                <a:latin typeface="Ubuntu Light" panose="020B0604030602030204" charset="0"/>
                <a:cs typeface="Ubuntu Light" panose="020B0604030602030204" charset="0"/>
              </a:rPr>
              <a:t>Trah kifech?</a:t>
            </a:r>
            <a:endParaRPr lang="fr-FR" altLang="en-US" sz="2400"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270" y="0"/>
            <a:ext cx="12187555" cy="103568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fr-FR" altLang="en-US" sz="2400">
                <a:solidFill>
                  <a:srgbClr val="202020"/>
                </a:solidFill>
                <a:latin typeface="Ubuntu Light" panose="020B0604030602030204" charset="0"/>
                <a:cs typeface="Ubuntu Light" panose="020B0604030602030204" charset="0"/>
              </a:rPr>
              <a:t>Chapter... kahaw 3ad</a:t>
            </a:r>
            <a:endParaRPr lang="fr-FR" altLang="en-US" sz="2400">
              <a:solidFill>
                <a:srgbClr val="202020"/>
              </a:solidFill>
              <a:latin typeface="Ubuntu Light" panose="020B0604030602030204" charset="0"/>
              <a:cs typeface="Ubuntu Light" panose="020B060403060203020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270" y="1035050"/>
            <a:ext cx="12188190" cy="863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549</Words>
  <Application>WPS Presentation</Application>
  <PresentationFormat>宽屏</PresentationFormat>
  <Paragraphs>54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5" baseType="lpstr">
      <vt:lpstr>Arial</vt:lpstr>
      <vt:lpstr>SimSun</vt:lpstr>
      <vt:lpstr>Wingdings</vt:lpstr>
      <vt:lpstr>Arial Unicode MS</vt:lpstr>
      <vt:lpstr>Arial Black</vt:lpstr>
      <vt:lpstr>微软雅黑</vt:lpstr>
      <vt:lpstr>SimSun</vt:lpstr>
      <vt:lpstr>C059</vt:lpstr>
      <vt:lpstr>DejaVu Sans Light</vt:lpstr>
      <vt:lpstr>DejaVu Sans Mono</vt:lpstr>
      <vt:lpstr>DejaVu Serif Condensed</vt:lpstr>
      <vt:lpstr>Ubuntu Mono</vt:lpstr>
      <vt:lpstr>Ubuntu Light</vt:lpstr>
      <vt:lpstr>Standard Symbols PS</vt:lpstr>
      <vt:lpstr>Office Theme</vt:lpstr>
      <vt:lpstr>PowerPoint 演示文稿</vt:lpstr>
      <vt:lpstr>debugger;</vt:lpstr>
      <vt:lpstr>debugger;</vt:lpstr>
      <vt:lpstr>console.log</vt:lpstr>
      <vt:lpstr>Breakpoint</vt:lpstr>
      <vt:lpstr>DOM</vt:lpstr>
      <vt:lpstr>DOM</vt:lpstr>
      <vt:lpstr>debugger;</vt:lpstr>
      <vt:lpstr>Docker</vt:lpstr>
      <vt:lpstr>Thank(you);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mabo</dc:creator>
  <cp:lastModifiedBy>mabo</cp:lastModifiedBy>
  <cp:revision>9</cp:revision>
  <dcterms:created xsi:type="dcterms:W3CDTF">2020-12-12T19:17:55Z</dcterms:created>
  <dcterms:modified xsi:type="dcterms:W3CDTF">2020-12-12T19:17:55Z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1033-11.1.0.9719</vt:lpwstr>
  </property>
</Properties>
</file>

<file path=docProps/thumbnail.jpeg>
</file>